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Open Sans Bold" charset="1" panose="00000000000000000000"/>
      <p:regular r:id="rId14"/>
    </p:embeddedFont>
    <p:embeddedFont>
      <p:font typeface="Open Sans" charset="1" panose="00000000000000000000"/>
      <p:regular r:id="rId15"/>
    </p:embeddedFont>
    <p:embeddedFont>
      <p:font typeface="Open Sans Bold Italic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636707"/>
            <a:ext cx="18288000" cy="6650293"/>
            <a:chOff x="0" y="0"/>
            <a:chExt cx="4816593" cy="175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51518"/>
            </a:xfrm>
            <a:custGeom>
              <a:avLst/>
              <a:gdLst/>
              <a:ahLst/>
              <a:cxnLst/>
              <a:rect r="r" b="b" t="t" l="l"/>
              <a:pathLst>
                <a:path h="17515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51518"/>
                  </a:lnTo>
                  <a:lnTo>
                    <a:pt x="0" y="1751518"/>
                  </a:lnTo>
                  <a:close/>
                </a:path>
              </a:pathLst>
            </a:custGeom>
            <a:gradFill rotWithShape="true">
              <a:gsLst>
                <a:gs pos="0">
                  <a:srgbClr val="2D2D2D">
                    <a:alpha val="0"/>
                  </a:srgbClr>
                </a:gs>
                <a:gs pos="100000">
                  <a:srgbClr val="18191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789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5055421"/>
            <a:ext cx="18288000" cy="598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4"/>
              </a:lnSpc>
              <a:spcBef>
                <a:spcPct val="0"/>
              </a:spcBef>
            </a:pPr>
            <a:r>
              <a:rPr lang="en-US" b="true" sz="330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SUNDAY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101917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48" r="0" b="-934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-175607"/>
            <a:ext cx="18288000" cy="598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4"/>
              </a:lnSpc>
              <a:spcBef>
                <a:spcPct val="0"/>
              </a:spcBef>
            </a:pPr>
            <a:r>
              <a:rPr lang="en-US" b="true" sz="330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SUNDAY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62500"/>
            <a:ext cx="16230600" cy="197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5"/>
              </a:lnSpc>
              <a:spcBef>
                <a:spcPct val="0"/>
              </a:spcBef>
            </a:pPr>
            <a:r>
              <a:rPr lang="en-US" b="true" sz="10939" spc="8751">
                <a:solidFill>
                  <a:srgbClr val="FF2600"/>
                </a:solidFill>
                <a:latin typeface="Poppins Bold"/>
                <a:ea typeface="Poppins Bold"/>
                <a:cs typeface="Poppins Bold"/>
                <a:sym typeface="Poppins Bold"/>
              </a:rPr>
              <a:t>BLOODY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-9525"/>
            <a:ext cx="18288000" cy="1038225"/>
            <a:chOff x="0" y="0"/>
            <a:chExt cx="24384000" cy="13843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638809" y="6242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23012400" y="12700"/>
              <a:ext cx="1371600" cy="1371600"/>
              <a:chOff x="0" y="0"/>
              <a:chExt cx="270933" cy="2709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371600" y="564264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u="sng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 -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1254457" y="5411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0247167" y="5284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8314059" y="5538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6683713" y="5411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896176" y="573405"/>
              <a:ext cx="800109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u="sng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U2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0" y="4954433"/>
            <a:ext cx="18288000" cy="598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4"/>
              </a:lnSpc>
              <a:spcBef>
                <a:spcPct val="0"/>
              </a:spcBef>
            </a:pPr>
            <a:r>
              <a:rPr lang="en-US" b="true" sz="330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SUNDAY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6198768" cy="3086100"/>
            <a:chOff x="0" y="0"/>
            <a:chExt cx="8265023" cy="41148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12592" r="0" b="12592"/>
            <a:stretch>
              <a:fillRect/>
            </a:stretch>
          </p:blipFill>
          <p:spPr>
            <a:xfrm flipH="false" flipV="false">
              <a:off x="0" y="0"/>
              <a:ext cx="8265023" cy="41148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0" y="4114800"/>
            <a:ext cx="6198768" cy="3086100"/>
            <a:chOff x="0" y="0"/>
            <a:chExt cx="8265023" cy="41148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2567" r="0" b="12567"/>
            <a:stretch>
              <a:fillRect/>
            </a:stretch>
          </p:blipFill>
          <p:spPr>
            <a:xfrm flipH="false" flipV="false">
              <a:off x="0" y="0"/>
              <a:ext cx="8265023" cy="41148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0" y="7200900"/>
            <a:ext cx="6198768" cy="3086100"/>
            <a:chOff x="0" y="0"/>
            <a:chExt cx="8265023" cy="41148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11277" r="0" b="11277"/>
            <a:stretch>
              <a:fillRect/>
            </a:stretch>
          </p:blipFill>
          <p:spPr>
            <a:xfrm flipH="false" flipV="false">
              <a:off x="0" y="0"/>
              <a:ext cx="8265023" cy="41148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870229" y="3786261"/>
            <a:ext cx="657078" cy="657078"/>
            <a:chOff x="0" y="0"/>
            <a:chExt cx="173058" cy="1730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70229" y="6872361"/>
            <a:ext cx="657078" cy="657078"/>
            <a:chOff x="0" y="0"/>
            <a:chExt cx="173058" cy="1730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420152" y="1752790"/>
            <a:ext cx="594218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20152" y="3696836"/>
            <a:ext cx="807124" cy="8071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547649" y="3895580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26250" y="3832428"/>
            <a:ext cx="418818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 Presentation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420152" y="5143500"/>
            <a:ext cx="807124" cy="8071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547649" y="534224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26250" y="5279092"/>
            <a:ext cx="418818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Context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420152" y="6588799"/>
            <a:ext cx="807124" cy="80712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547649" y="6787543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26250" y="6724391"/>
            <a:ext cx="418818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protest song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638809" y="6115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371600" y="52841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1254457" y="5284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20247167" y="5157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8314059" y="5411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6683713" y="5284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420152" y="8034099"/>
            <a:ext cx="807124" cy="807124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8547649" y="8232843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26250" y="8169691"/>
            <a:ext cx="418818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Impression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657850"/>
            <a:ext cx="7954745" cy="4629150"/>
            <a:chOff x="0" y="0"/>
            <a:chExt cx="10606326" cy="61722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6327" r="0" b="6327"/>
            <a:stretch>
              <a:fillRect/>
            </a:stretch>
          </p:blipFill>
          <p:spPr>
            <a:xfrm flipH="false" flipV="false">
              <a:off x="0" y="0"/>
              <a:ext cx="10606326" cy="61722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7954745" cy="4629150"/>
            <a:chOff x="0" y="0"/>
            <a:chExt cx="10606326" cy="61722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6327" r="0" b="6327"/>
            <a:stretch>
              <a:fillRect/>
            </a:stretch>
          </p:blipFill>
          <p:spPr>
            <a:xfrm flipH="false" flipV="false">
              <a:off x="0" y="0"/>
              <a:ext cx="10606326" cy="61722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7626206" y="5329311"/>
            <a:ext cx="657078" cy="657078"/>
            <a:chOff x="0" y="0"/>
            <a:chExt cx="173058" cy="1730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98653" y="1875519"/>
            <a:ext cx="590386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 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81225" y="8013122"/>
            <a:ext cx="554824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U2 is an Irish rock band from Dublin, formed in 1976.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71700" y="7491094"/>
            <a:ext cx="325038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The Group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638809" y="6115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71600" y="52841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254457" y="5284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0247167" y="5157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8314059" y="5411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683713" y="5284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998653" y="4247244"/>
            <a:ext cx="255165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Realease date: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95703" y="4770755"/>
            <a:ext cx="22573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Compositor: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95703" y="5285105"/>
            <a:ext cx="251708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 of music: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14407" y="5295900"/>
            <a:ext cx="303410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Pop Rock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14407" y="4770755"/>
            <a:ext cx="329384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Steve Lillywhite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14407" y="4255134"/>
            <a:ext cx="299363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21 March 1983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01161" y="8952547"/>
            <a:ext cx="657078" cy="657078"/>
            <a:chOff x="0" y="0"/>
            <a:chExt cx="173058" cy="1730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29700" y="1051485"/>
            <a:ext cx="8229600" cy="8229600"/>
            <a:chOff x="0" y="0"/>
            <a:chExt cx="10972800" cy="109728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10972800" cy="10972800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955871" y="2021304"/>
            <a:ext cx="5942189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CONTEXT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447" y="3601964"/>
            <a:ext cx="7817574" cy="59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iconic song by U2 was released in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1983</a:t>
            </a:r>
            <a:r>
              <a:rPr lang="en-US" b="true" sz="27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reflects on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tragic events of "Bloody Sunday"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which occurred in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Derry, Northern Ireland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on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January 30, 1972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On that day,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British soldiers shot unarmed protesters during a civil rights march, killing 14 people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song combines themes of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political conflict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 suffering</a:t>
            </a:r>
            <a:r>
              <a:rPr lang="en-US" sz="2799">
                <a:solidFill>
                  <a:srgbClr val="FF26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a </a:t>
            </a:r>
            <a:r>
              <a:rPr lang="en-US" b="true" sz="2799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call for peace</a:t>
            </a: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making it a powerful anthem against violence and injustice.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38809" y="4922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371600" y="40913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1254457" y="40913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0247167" y="39643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8314059" y="42183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683713" y="40913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44050" y="3086100"/>
            <a:ext cx="8229600" cy="8229600"/>
            <a:chOff x="0" y="0"/>
            <a:chExt cx="10972800" cy="109728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10972800" cy="109728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8001000" cy="4114800"/>
            <a:chOff x="0" y="0"/>
            <a:chExt cx="10668000" cy="54864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1358" r="0" b="11358"/>
            <a:stretch>
              <a:fillRect/>
            </a:stretch>
          </p:blipFill>
          <p:spPr>
            <a:xfrm flipH="false" flipV="false">
              <a:off x="0" y="0"/>
              <a:ext cx="10668000" cy="54864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8701161" y="4814961"/>
            <a:ext cx="657078" cy="657078"/>
            <a:chOff x="0" y="0"/>
            <a:chExt cx="173058" cy="1730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38809" y="6115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371600" y="52841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1254457" y="5284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0247167" y="5157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8314059" y="5411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683713" y="5284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35249" y="6204844"/>
            <a:ext cx="679445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PROTEST SONG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44717" y="7867417"/>
            <a:ext cx="607190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song opposes </a:t>
            </a:r>
            <a:r>
              <a:rPr lang="en-US" b="true" sz="1999" u="sng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violence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highlights the</a:t>
            </a: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1999" u="sng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fight for civil rights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calls for </a:t>
            </a:r>
            <a:r>
              <a:rPr lang="en-US" b="true" sz="1999" u="sng">
                <a:solidFill>
                  <a:srgbClr val="FF2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peace amid political conflict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Northern Ireland.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35249" y="7386086"/>
            <a:ext cx="3216844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i="true" b="true">
                <a:solidFill>
                  <a:srgbClr val="FF26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Causes Defended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9700" y="1028700"/>
            <a:ext cx="9258300" cy="9258300"/>
            <a:chOff x="0" y="0"/>
            <a:chExt cx="12344400" cy="1234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753" t="0" r="14621" b="0"/>
            <a:stretch>
              <a:fillRect/>
            </a:stretch>
          </p:blipFill>
          <p:spPr>
            <a:xfrm flipH="true" flipV="false">
              <a:off x="0" y="0"/>
              <a:ext cx="12344400" cy="12344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01161" y="1036232"/>
            <a:ext cx="657078" cy="657078"/>
            <a:chOff x="0" y="0"/>
            <a:chExt cx="173058" cy="1730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058" cy="173058"/>
            </a:xfrm>
            <a:custGeom>
              <a:avLst/>
              <a:gdLst/>
              <a:ahLst/>
              <a:cxnLst/>
              <a:rect r="r" b="b" t="t" l="l"/>
              <a:pathLst>
                <a:path h="173058" w="173058">
                  <a:moveTo>
                    <a:pt x="0" y="0"/>
                  </a:moveTo>
                  <a:lnTo>
                    <a:pt x="173058" y="0"/>
                  </a:lnTo>
                  <a:lnTo>
                    <a:pt x="173058" y="173058"/>
                  </a:lnTo>
                  <a:lnTo>
                    <a:pt x="0" y="17305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3058" cy="2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31451" y="2017160"/>
            <a:ext cx="64792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IMPRESSION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254105" y="4146057"/>
            <a:ext cx="653835" cy="65383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57387" y="4309345"/>
            <a:ext cx="447270" cy="29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07939" y="4304106"/>
            <a:ext cx="5611280" cy="301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.Powerful Message</a:t>
            </a:r>
          </a:p>
          <a:p>
            <a:pPr algn="l">
              <a:lnSpc>
                <a:spcPts val="2983"/>
              </a:lnSpc>
            </a:pPr>
          </a:p>
          <a:p>
            <a:pPr algn="l" marL="460059" indent="-230030" lvl="1">
              <a:lnSpc>
                <a:spcPts val="2983"/>
              </a:lnSpc>
              <a:buFont typeface="Arial"/>
              <a:buChar char="•"/>
            </a:pPr>
            <a:r>
              <a:rPr lang="en-US" b="true" sz="21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Emotional Impact</a:t>
            </a:r>
          </a:p>
          <a:p>
            <a:pPr algn="l">
              <a:lnSpc>
                <a:spcPts val="2983"/>
              </a:lnSpc>
            </a:pPr>
          </a:p>
          <a:p>
            <a:pPr algn="l" marL="460059" indent="-230030" lvl="1">
              <a:lnSpc>
                <a:spcPts val="2983"/>
              </a:lnSpc>
              <a:buFont typeface="Arial"/>
              <a:buChar char="•"/>
            </a:pPr>
            <a:r>
              <a:rPr lang="en-US" b="true" sz="21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Musical Strength</a:t>
            </a:r>
          </a:p>
          <a:p>
            <a:pPr algn="l">
              <a:lnSpc>
                <a:spcPts val="2983"/>
              </a:lnSpc>
            </a:pPr>
          </a:p>
          <a:p>
            <a:pPr algn="l" marL="460059" indent="-230030" lvl="1">
              <a:lnSpc>
                <a:spcPts val="2983"/>
              </a:lnSpc>
              <a:buFont typeface="Arial"/>
              <a:buChar char="•"/>
            </a:pPr>
            <a:r>
              <a:rPr lang="en-US" b="true" sz="21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Global Influence</a:t>
            </a:r>
          </a:p>
          <a:p>
            <a:pPr algn="l">
              <a:lnSpc>
                <a:spcPts val="2983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638809" y="6115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371600" y="52841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1254457" y="5284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0247167" y="5157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8314059" y="5411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683713" y="5284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254105" y="4908765"/>
            <a:ext cx="653835" cy="65383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357387" y="5072053"/>
            <a:ext cx="447270" cy="29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254105" y="5671473"/>
            <a:ext cx="653835" cy="653835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357387" y="5834760"/>
            <a:ext cx="447270" cy="29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254105" y="6434181"/>
            <a:ext cx="653835" cy="65383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357387" y="6597468"/>
            <a:ext cx="447270" cy="29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b="true" sz="17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636707"/>
            <a:ext cx="18288000" cy="6650293"/>
            <a:chOff x="0" y="0"/>
            <a:chExt cx="4816593" cy="175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51518"/>
            </a:xfrm>
            <a:custGeom>
              <a:avLst/>
              <a:gdLst/>
              <a:ahLst/>
              <a:cxnLst/>
              <a:rect r="r" b="b" t="t" l="l"/>
              <a:pathLst>
                <a:path h="17515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51518"/>
                  </a:lnTo>
                  <a:lnTo>
                    <a:pt x="0" y="1751518"/>
                  </a:lnTo>
                  <a:close/>
                </a:path>
              </a:pathLst>
            </a:custGeom>
            <a:gradFill rotWithShape="true">
              <a:gsLst>
                <a:gs pos="0">
                  <a:srgbClr val="2D2D2D">
                    <a:alpha val="0"/>
                  </a:srgbClr>
                </a:gs>
                <a:gs pos="100000">
                  <a:srgbClr val="18191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789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26676"/>
            <a:ext cx="16230600" cy="5989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4"/>
              </a:lnSpc>
              <a:spcBef>
                <a:spcPct val="0"/>
              </a:spcBef>
            </a:pPr>
            <a:r>
              <a:rPr lang="en-US" b="true" sz="330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088086" y="8755147"/>
            <a:ext cx="199914" cy="503153"/>
            <a:chOff x="0" y="0"/>
            <a:chExt cx="52652" cy="1325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088086" y="8251994"/>
            <a:ext cx="199914" cy="503153"/>
            <a:chOff x="0" y="0"/>
            <a:chExt cx="52652" cy="1325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52" cy="132518"/>
            </a:xfrm>
            <a:custGeom>
              <a:avLst/>
              <a:gdLst/>
              <a:ahLst/>
              <a:cxnLst/>
              <a:rect r="r" b="b" t="t" l="l"/>
              <a:pathLst>
                <a:path h="132518" w="52652">
                  <a:moveTo>
                    <a:pt x="0" y="0"/>
                  </a:moveTo>
                  <a:lnTo>
                    <a:pt x="52652" y="0"/>
                  </a:lnTo>
                  <a:lnTo>
                    <a:pt x="52652" y="132518"/>
                  </a:lnTo>
                  <a:lnTo>
                    <a:pt x="0" y="132518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2652" cy="1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41477" y="6974404"/>
            <a:ext cx="425624" cy="4256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20899" y="6974404"/>
            <a:ext cx="425624" cy="4256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6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579710" y="6042783"/>
            <a:ext cx="7128580" cy="197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5"/>
              </a:lnSpc>
              <a:spcBef>
                <a:spcPct val="0"/>
              </a:spcBef>
            </a:pPr>
            <a:r>
              <a:rPr lang="en-US" b="true" sz="10939" spc="8751">
                <a:solidFill>
                  <a:srgbClr val="FF2600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0"/>
            <a:ext cx="18288000" cy="1028700"/>
            <a:chOff x="0" y="0"/>
            <a:chExt cx="24384000" cy="13716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638809" y="611505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23012400" y="0"/>
              <a:ext cx="1371600" cy="1371600"/>
              <a:chOff x="0" y="0"/>
              <a:chExt cx="270933" cy="27093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70933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FF26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27093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371600" y="528419"/>
              <a:ext cx="4435676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Sunday Bloody Sunday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1254457" y="528419"/>
              <a:ext cx="130461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GARIN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0247167" y="515719"/>
              <a:ext cx="95618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Alex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8314059" y="541119"/>
              <a:ext cx="189500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SORT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6683713" y="528419"/>
              <a:ext cx="14733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26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Aymeric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DAGXMtXil4E</dc:identifier>
  <dcterms:modified xsi:type="dcterms:W3CDTF">2011-08-01T06:04:30Z</dcterms:modified>
  <cp:revision>1</cp:revision>
  <dc:title>Sunday Bloody Sunday</dc:title>
</cp:coreProperties>
</file>